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07"/>
    <p:restoredTop sz="94653"/>
  </p:normalViewPr>
  <p:slideViewPr>
    <p:cSldViewPr snapToGrid="0" snapToObjects="1">
      <p:cViewPr varScale="1">
        <p:scale>
          <a:sx n="118" d="100"/>
          <a:sy n="118" d="100"/>
        </p:scale>
        <p:origin x="1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1CD230-28C8-0443-943C-1287EF97278D}" type="datetimeFigureOut">
              <a:rPr lang="en-US" smtClean="0"/>
              <a:t>9/23/22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5D372-D168-EA45-98EA-A2820AC92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39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5D372-D168-EA45-98EA-A2820AC92AC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890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5D372-D168-EA45-98EA-A2820AC92AC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27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99262-FC3D-2430-279A-669E801D6C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5C3172-FE57-86DD-E3F6-CCC66F2A4F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74063-4DA1-46DC-8746-08DE1876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5D5A2-69B2-C081-9E2D-CE4D84570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0EB762-9BED-99B0-AFD0-8DE6C9F71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978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84447-858B-270F-37B1-90C00AAD9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BCD6F3-64E2-46B2-B819-8BFF59BBC0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1782F-4135-903B-AF08-CFB4080AD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59516E-ADA9-BC1A-B1CC-ABA67B8E8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EFC41-8AA7-6F62-FEFE-92E8BAD6C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950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527ED2-69CA-C01D-74CB-E8E97F87CF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EBF839-3173-D107-0BDF-8E9AE36DF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010E2-BBAB-1855-0A2E-74660BD20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24AB9-DEC8-3C91-7B2C-5FAD99CA8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1866-EF4A-5D1A-B312-25FEF1ACA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242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6E15C-49DA-2C6E-0302-E6EDACB68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A4F8E-8823-B424-2476-15FBD4440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DC7C47-0622-DAB6-A192-E4A0B7B3E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5B963-D1A7-7FF6-B4D1-E6004C33E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51127-EF48-EA52-370E-0A1761050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72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A077A-C7C9-F5FC-1644-1205A40EC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4710E5-6515-16D2-BA19-05EF8B0E7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ABA28-E11E-C389-A6C1-9B544DAF0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19901-AE90-A309-C314-50194CD32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123B9-2B53-0A5C-426E-A8A735CC7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45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BB7FB-394F-0125-1454-88FC79E43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BC302-5BD2-1F7E-9F25-29DEC5C589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6B132-751E-EF21-8B5E-E2EE25592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BB527-C4CF-C0B2-A21D-564B621C8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8A911D-42A2-DF61-ED8A-737C8A63C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17D6A-3868-44BD-530C-06E741AF4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34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1BBF2-6506-B4DA-CCD5-E2CAF90B1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D06814-0D08-5A74-D9B6-B9A35334C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6A80BC-3857-4205-BB40-D4AEE0517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C1891C-EF93-91CA-111E-6F429568C9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DF8A67-AF45-BFC7-F338-3D54C544B7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767792-9C5C-EE5B-77E1-E377277BE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0424C2-D7C5-691C-FA03-7ED4CA49E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87078B-9E93-6E37-9428-655312048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54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96A52-3B2B-DD92-C28F-A0ABEF04E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A4FA4B-1E82-0A94-5923-EB0326001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C5A718-D578-A401-8790-8436A3ED1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E5598A-506C-71A4-877E-75BC8C43B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941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9F8870-D0FF-C560-473F-7C1690519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30483E-73EF-088D-0421-380C2A102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A2719B-842A-3BFD-E69A-4756A98FB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81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00F60-5A58-9AF0-8FD3-025300E29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BF28B-DBBC-9AD0-C5E5-5E2A96544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A5BF29-997C-A185-7EC7-F93F43AADD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7904B2-1FF1-1785-BD5E-E52A34F69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45E8C1-D221-CF72-0FDF-8F3447263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85561-AAF9-DDB5-713A-A9A661E31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850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EFAF2-1851-330A-0715-65D61EBB2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88139E-7EF7-9412-58FE-D7B9C4A040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CEA25-F9E9-ECE0-AFFE-BE3817B440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D54CF-0625-7939-7507-749630CAA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F7668-07BC-BB72-8C66-D7ACCDAE7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63096-96AD-3C1B-9693-CF02AD2EB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315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F2010A-3D3F-4765-E2C9-7FD32FE8F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A5D7D5-1A15-538F-81D2-EBA93A2EE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6B1ED-A0C4-E907-4203-20D99F312E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36A2B-BAB4-D745-BD42-B31556E2DCF6}" type="datetimeFigureOut">
              <a:rPr lang="en-US" smtClean="0"/>
              <a:t>9/23/22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4C89B0-ADF4-FD4A-BB48-4A55C8A4F0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C0F59-C52C-28B0-A044-76EDBA1450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7CA116-B792-6444-87B2-BBCCBA6FD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51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113DC-6CF3-002E-F8FE-267B74F0B4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Daxi</a:t>
            </a:r>
            <a:r>
              <a:rPr lang="en-US" dirty="0"/>
              <a:t> controller codes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74C834-A421-27CD-24AE-37741B196F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Xiyu Yi @ </a:t>
            </a:r>
            <a:r>
              <a:rPr lang="en-US" dirty="0" err="1"/>
              <a:t>biohub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95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B336678-2B99-81A8-7DC7-1F2E1F863017}"/>
              </a:ext>
            </a:extLst>
          </p:cNvPr>
          <p:cNvSpPr/>
          <p:nvPr/>
        </p:nvSpPr>
        <p:spPr>
          <a:xfrm>
            <a:off x="1429407" y="1999593"/>
            <a:ext cx="1870841" cy="7777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Metronome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F304EF-1150-41A7-CA59-B2E25D91C1D8}"/>
              </a:ext>
            </a:extLst>
          </p:cNvPr>
          <p:cNvSpPr/>
          <p:nvPr/>
        </p:nvSpPr>
        <p:spPr>
          <a:xfrm>
            <a:off x="1502979" y="4185747"/>
            <a:ext cx="1870841" cy="7777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AO task bundle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DD5B6A-4B19-8712-3DA9-52596DB37A37}"/>
              </a:ext>
            </a:extLst>
          </p:cNvPr>
          <p:cNvSpPr/>
          <p:nvPr/>
        </p:nvSpPr>
        <p:spPr>
          <a:xfrm>
            <a:off x="1965434" y="1610707"/>
            <a:ext cx="914400" cy="3888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trigger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E8DCAE-E8F8-43B4-E8F9-2F89830AAE27}"/>
              </a:ext>
            </a:extLst>
          </p:cNvPr>
          <p:cNvSpPr/>
          <p:nvPr/>
        </p:nvSpPr>
        <p:spPr>
          <a:xfrm>
            <a:off x="3300247" y="2194033"/>
            <a:ext cx="914400" cy="3888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5DF785-C76B-37BF-C74B-3C9F230FAD67}"/>
              </a:ext>
            </a:extLst>
          </p:cNvPr>
          <p:cNvSpPr/>
          <p:nvPr/>
        </p:nvSpPr>
        <p:spPr>
          <a:xfrm>
            <a:off x="2039007" y="3796861"/>
            <a:ext cx="914400" cy="3888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trigger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28403E-D18F-A98C-96E9-BBA3017E5AAA}"/>
              </a:ext>
            </a:extLst>
          </p:cNvPr>
          <p:cNvSpPr/>
          <p:nvPr/>
        </p:nvSpPr>
        <p:spPr>
          <a:xfrm>
            <a:off x="3373820" y="3986047"/>
            <a:ext cx="1439919" cy="3888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AO channel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2EF3B2-7776-503A-A723-75A5BF6B8CD6}"/>
              </a:ext>
            </a:extLst>
          </p:cNvPr>
          <p:cNvSpPr/>
          <p:nvPr/>
        </p:nvSpPr>
        <p:spPr>
          <a:xfrm>
            <a:off x="3373820" y="4465583"/>
            <a:ext cx="1439919" cy="3888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AO channel 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5EDF90-011A-D5E2-2E0E-E75E37C395FC}"/>
              </a:ext>
            </a:extLst>
          </p:cNvPr>
          <p:cNvSpPr/>
          <p:nvPr/>
        </p:nvSpPr>
        <p:spPr>
          <a:xfrm>
            <a:off x="3373820" y="4945119"/>
            <a:ext cx="1439919" cy="3888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D2419A-44F9-AABB-F021-7913CE2CB4A8}"/>
              </a:ext>
            </a:extLst>
          </p:cNvPr>
          <p:cNvSpPr txBox="1"/>
          <p:nvPr/>
        </p:nvSpPr>
        <p:spPr>
          <a:xfrm>
            <a:off x="5896303" y="189186"/>
            <a:ext cx="1607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AO task bundle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489C1B-6627-E42B-9CCB-B6E34F343E24}"/>
              </a:ext>
            </a:extLst>
          </p:cNvPr>
          <p:cNvSpPr txBox="1"/>
          <p:nvPr/>
        </p:nvSpPr>
        <p:spPr>
          <a:xfrm>
            <a:off x="5975131" y="688427"/>
            <a:ext cx="1413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subtasks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E727E7-D1FB-F7B6-E82A-B9B7DD03E32A}"/>
              </a:ext>
            </a:extLst>
          </p:cNvPr>
          <p:cNvSpPr txBox="1"/>
          <p:nvPr/>
        </p:nvSpPr>
        <p:spPr>
          <a:xfrm>
            <a:off x="5911542" y="1241375"/>
            <a:ext cx="2296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timing and trigger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B1BC23-8853-C92E-E84E-7C4BAEE7E760}"/>
              </a:ext>
            </a:extLst>
          </p:cNvPr>
          <p:cNvSpPr txBox="1"/>
          <p:nvPr/>
        </p:nvSpPr>
        <p:spPr>
          <a:xfrm>
            <a:off x="5985114" y="1740616"/>
            <a:ext cx="1173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Write data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137A43-754D-8005-2664-7012E339AE6B}"/>
              </a:ext>
            </a:extLst>
          </p:cNvPr>
          <p:cNvSpPr txBox="1"/>
          <p:nvPr/>
        </p:nvSpPr>
        <p:spPr>
          <a:xfrm>
            <a:off x="6130218" y="2398250"/>
            <a:ext cx="632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3C25AF-4D2F-6C94-5F5C-D895C06640DD}"/>
              </a:ext>
            </a:extLst>
          </p:cNvPr>
          <p:cNvSpPr txBox="1"/>
          <p:nvPr/>
        </p:nvSpPr>
        <p:spPr>
          <a:xfrm>
            <a:off x="6082518" y="3031074"/>
            <a:ext cx="608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ECE4AC-DB26-6B83-7F30-D809E55FF15E}"/>
              </a:ext>
            </a:extLst>
          </p:cNvPr>
          <p:cNvSpPr txBox="1"/>
          <p:nvPr/>
        </p:nvSpPr>
        <p:spPr>
          <a:xfrm>
            <a:off x="6058094" y="3642454"/>
            <a:ext cx="1173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Write data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EF45A917-9A56-9526-E873-BA0025EF313F}"/>
              </a:ext>
            </a:extLst>
          </p:cNvPr>
          <p:cNvCxnSpPr>
            <a:cxnSpLocks/>
            <a:stCxn id="19" idx="3"/>
            <a:endCxn id="17" idx="3"/>
          </p:cNvCxnSpPr>
          <p:nvPr/>
        </p:nvCxnSpPr>
        <p:spPr>
          <a:xfrm flipH="1" flipV="1">
            <a:off x="6762507" y="2582916"/>
            <a:ext cx="469563" cy="1244204"/>
          </a:xfrm>
          <a:prstGeom prst="bentConnector3">
            <a:avLst>
              <a:gd name="adj1" fmla="val -486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1656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B09A23FB-8E71-E98B-E8BF-77642C743794}"/>
              </a:ext>
            </a:extLst>
          </p:cNvPr>
          <p:cNvSpPr/>
          <p:nvPr/>
        </p:nvSpPr>
        <p:spPr>
          <a:xfrm>
            <a:off x="240345" y="4661776"/>
            <a:ext cx="5558853" cy="2055532"/>
          </a:xfrm>
          <a:prstGeom prst="roundRect">
            <a:avLst>
              <a:gd name="adj" fmla="val 6676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2E8E4B6E-07CC-E312-72A3-56D439E98DC8}"/>
              </a:ext>
            </a:extLst>
          </p:cNvPr>
          <p:cNvSpPr/>
          <p:nvPr/>
        </p:nvSpPr>
        <p:spPr>
          <a:xfrm>
            <a:off x="234136" y="2536851"/>
            <a:ext cx="5565062" cy="2055532"/>
          </a:xfrm>
          <a:prstGeom prst="roundRect">
            <a:avLst>
              <a:gd name="adj" fmla="val 6676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DBF2F8B3-E0AD-81A5-D550-B08E596C494B}"/>
              </a:ext>
            </a:extLst>
          </p:cNvPr>
          <p:cNvSpPr/>
          <p:nvPr/>
        </p:nvSpPr>
        <p:spPr>
          <a:xfrm>
            <a:off x="5890042" y="2557151"/>
            <a:ext cx="3186085" cy="2033899"/>
          </a:xfrm>
          <a:prstGeom prst="roundRect">
            <a:avLst>
              <a:gd name="adj" fmla="val 3419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3D8632B-8212-330B-C784-D5DF4FE00694}"/>
              </a:ext>
            </a:extLst>
          </p:cNvPr>
          <p:cNvSpPr/>
          <p:nvPr/>
        </p:nvSpPr>
        <p:spPr>
          <a:xfrm>
            <a:off x="2717124" y="3992438"/>
            <a:ext cx="2962246" cy="510775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DAQDevicesManager</a:t>
            </a:r>
            <a:r>
              <a:rPr lang="en-US" dirty="0"/>
              <a:t> (G)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1FA31CA-0B37-58B7-034F-6E447096E76E}"/>
              </a:ext>
            </a:extLst>
          </p:cNvPr>
          <p:cNvSpPr/>
          <p:nvPr/>
        </p:nvSpPr>
        <p:spPr>
          <a:xfrm>
            <a:off x="6054197" y="4140190"/>
            <a:ext cx="1440064" cy="369332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Laser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9FDB775-51B5-20B1-D8BF-8EBEE3162E2D}"/>
              </a:ext>
            </a:extLst>
          </p:cNvPr>
          <p:cNvSpPr/>
          <p:nvPr/>
        </p:nvSpPr>
        <p:spPr>
          <a:xfrm>
            <a:off x="6054197" y="3370592"/>
            <a:ext cx="1440064" cy="369332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07B2D86-C529-136D-279F-83C806AAF7BE}"/>
              </a:ext>
            </a:extLst>
          </p:cNvPr>
          <p:cNvSpPr/>
          <p:nvPr/>
        </p:nvSpPr>
        <p:spPr>
          <a:xfrm>
            <a:off x="6054197" y="2981979"/>
            <a:ext cx="1440064" cy="369332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OrcaFlashV4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2CA1E409-789F-7796-073D-1A03D6148C9A}"/>
              </a:ext>
            </a:extLst>
          </p:cNvPr>
          <p:cNvSpPr/>
          <p:nvPr/>
        </p:nvSpPr>
        <p:spPr>
          <a:xfrm>
            <a:off x="6054197" y="3755391"/>
            <a:ext cx="1440064" cy="369332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Galvo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3429B29F-8F8A-3748-FDAD-2B00EF11AB1F}"/>
              </a:ext>
            </a:extLst>
          </p:cNvPr>
          <p:cNvSpPr/>
          <p:nvPr/>
        </p:nvSpPr>
        <p:spPr>
          <a:xfrm>
            <a:off x="7530736" y="3756231"/>
            <a:ext cx="1440064" cy="369332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PiezoStage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27820D24-250C-B4D5-6B56-EB9094747143}"/>
              </a:ext>
            </a:extLst>
          </p:cNvPr>
          <p:cNvSpPr/>
          <p:nvPr/>
        </p:nvSpPr>
        <p:spPr>
          <a:xfrm>
            <a:off x="7530736" y="2978281"/>
            <a:ext cx="1440064" cy="369332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Stage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CB19750C-F161-BC9E-BF5F-357B1705E075}"/>
              </a:ext>
            </a:extLst>
          </p:cNvPr>
          <p:cNvSpPr/>
          <p:nvPr/>
        </p:nvSpPr>
        <p:spPr>
          <a:xfrm>
            <a:off x="7530736" y="3367256"/>
            <a:ext cx="1440064" cy="369332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Pump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549EC21E-EDE7-FBD7-8867-FD42456803DA}"/>
              </a:ext>
            </a:extLst>
          </p:cNvPr>
          <p:cNvSpPr/>
          <p:nvPr/>
        </p:nvSpPr>
        <p:spPr>
          <a:xfrm>
            <a:off x="2717124" y="3457414"/>
            <a:ext cx="2962246" cy="510775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DirectDevicesManager</a:t>
            </a:r>
            <a:r>
              <a:rPr lang="en-US" dirty="0"/>
              <a:t> (G)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9D0CF70-25CA-055D-E5C3-F4784CB36FBC}"/>
              </a:ext>
            </a:extLst>
          </p:cNvPr>
          <p:cNvSpPr/>
          <p:nvPr/>
        </p:nvSpPr>
        <p:spPr>
          <a:xfrm>
            <a:off x="2717124" y="2922389"/>
            <a:ext cx="2962246" cy="510775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SerialDevicesManager</a:t>
            </a:r>
            <a:r>
              <a:rPr lang="en-US" dirty="0"/>
              <a:t> (G)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F0A2D5F-04BB-5B1E-4279-ABEA648BA6E9}"/>
              </a:ext>
            </a:extLst>
          </p:cNvPr>
          <p:cNvSpPr txBox="1"/>
          <p:nvPr/>
        </p:nvSpPr>
        <p:spPr>
          <a:xfrm>
            <a:off x="6692394" y="2508937"/>
            <a:ext cx="1283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Device pool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DA40A67-0803-0A6E-EFD2-3D3C7287E39A}"/>
              </a:ext>
            </a:extLst>
          </p:cNvPr>
          <p:cNvSpPr txBox="1"/>
          <p:nvPr/>
        </p:nvSpPr>
        <p:spPr>
          <a:xfrm>
            <a:off x="9240282" y="2886558"/>
            <a:ext cx="29517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Tentative: Device pool is like the workforce. You “recruit” from the device pool, and “decorate” the devices to match with the instrument/function-requirement.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134D74A-13E5-7A23-818E-B06A5BAF0416}"/>
              </a:ext>
            </a:extLst>
          </p:cNvPr>
          <p:cNvSpPr txBox="1"/>
          <p:nvPr/>
        </p:nvSpPr>
        <p:spPr>
          <a:xfrm>
            <a:off x="1728695" y="2517226"/>
            <a:ext cx="1672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Device modules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E1C7AC87-A93B-93DE-D18B-C897A7F9C5E5}"/>
              </a:ext>
            </a:extLst>
          </p:cNvPr>
          <p:cNvSpPr/>
          <p:nvPr/>
        </p:nvSpPr>
        <p:spPr>
          <a:xfrm>
            <a:off x="386065" y="3005920"/>
            <a:ext cx="2222539" cy="1275238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/>
              <a:t>DevicesManager</a:t>
            </a:r>
            <a:r>
              <a:rPr lang="en-US" dirty="0"/>
              <a:t> (</a:t>
            </a:r>
            <a:r>
              <a:rPr lang="en-US" dirty="0" err="1"/>
              <a:t>DaXi</a:t>
            </a:r>
            <a:r>
              <a:rPr lang="en-US" dirty="0"/>
              <a:t>)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71187AE0-8C40-988D-81C4-481A2596893F}"/>
              </a:ext>
            </a:extLst>
          </p:cNvPr>
          <p:cNvSpPr/>
          <p:nvPr/>
        </p:nvSpPr>
        <p:spPr>
          <a:xfrm>
            <a:off x="5892039" y="4650877"/>
            <a:ext cx="3184088" cy="2066431"/>
          </a:xfrm>
          <a:prstGeom prst="roundRect">
            <a:avLst>
              <a:gd name="adj" fmla="val 3419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35B305A-638D-01F7-DD51-0FD971D35AFA}"/>
              </a:ext>
            </a:extLst>
          </p:cNvPr>
          <p:cNvSpPr txBox="1"/>
          <p:nvPr/>
        </p:nvSpPr>
        <p:spPr>
          <a:xfrm>
            <a:off x="6436578" y="4631070"/>
            <a:ext cx="1605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tools pool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61C906F-5C1A-85F4-420E-562041C490DB}"/>
              </a:ext>
            </a:extLst>
          </p:cNvPr>
          <p:cNvSpPr txBox="1"/>
          <p:nvPr/>
        </p:nvSpPr>
        <p:spPr>
          <a:xfrm>
            <a:off x="1575105" y="4646434"/>
            <a:ext cx="1995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tools modules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F9D9C2B6-72C0-BC65-6D85-40B0C3CC8FC6}"/>
              </a:ext>
            </a:extLst>
          </p:cNvPr>
          <p:cNvSpPr/>
          <p:nvPr/>
        </p:nvSpPr>
        <p:spPr>
          <a:xfrm>
            <a:off x="4215158" y="5268726"/>
            <a:ext cx="1412838" cy="322253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loading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C4B216D2-0D46-EBE1-A530-3F3B096CB929}"/>
              </a:ext>
            </a:extLst>
          </p:cNvPr>
          <p:cNvSpPr/>
          <p:nvPr/>
        </p:nvSpPr>
        <p:spPr>
          <a:xfrm>
            <a:off x="2721023" y="5284075"/>
            <a:ext cx="1412838" cy="322253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storage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F9AA8A68-7D38-3930-67C3-039DA349283B}"/>
              </a:ext>
            </a:extLst>
          </p:cNvPr>
          <p:cNvSpPr/>
          <p:nvPr/>
        </p:nvSpPr>
        <p:spPr>
          <a:xfrm>
            <a:off x="4215158" y="6069105"/>
            <a:ext cx="1412838" cy="322253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conversion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E4107E25-6E1E-AA61-2C14-FEEA85EF4E41}"/>
              </a:ext>
            </a:extLst>
          </p:cNvPr>
          <p:cNvSpPr/>
          <p:nvPr/>
        </p:nvSpPr>
        <p:spPr>
          <a:xfrm>
            <a:off x="6108754" y="5171744"/>
            <a:ext cx="1828800" cy="365760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statistics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8C9C3CF1-2632-BC83-B148-1B7F2D99E0B9}"/>
              </a:ext>
            </a:extLst>
          </p:cNvPr>
          <p:cNvSpPr/>
          <p:nvPr/>
        </p:nvSpPr>
        <p:spPr>
          <a:xfrm>
            <a:off x="2721023" y="5672367"/>
            <a:ext cx="1412838" cy="322253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streaming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BA6EE5D-86A7-5F98-3481-A75BC9AC0E89}"/>
              </a:ext>
            </a:extLst>
          </p:cNvPr>
          <p:cNvSpPr txBox="1"/>
          <p:nvPr/>
        </p:nvSpPr>
        <p:spPr>
          <a:xfrm>
            <a:off x="6759166" y="4819835"/>
            <a:ext cx="1964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General and expandable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D1AD742-4D63-EC81-21C6-96C83573A7D2}"/>
              </a:ext>
            </a:extLst>
          </p:cNvPr>
          <p:cNvSpPr txBox="1"/>
          <p:nvPr/>
        </p:nvSpPr>
        <p:spPr>
          <a:xfrm>
            <a:off x="6929865" y="2693603"/>
            <a:ext cx="1964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General and expandable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E706FFF-6523-25A5-B045-E52CD33B0D00}"/>
              </a:ext>
            </a:extLst>
          </p:cNvPr>
          <p:cNvSpPr/>
          <p:nvPr/>
        </p:nvSpPr>
        <p:spPr>
          <a:xfrm>
            <a:off x="6108754" y="5644369"/>
            <a:ext cx="1828800" cy="365760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visualization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7D2BE73-A8B2-80F5-A152-9EDEB76AF246}"/>
              </a:ext>
            </a:extLst>
          </p:cNvPr>
          <p:cNvSpPr/>
          <p:nvPr/>
        </p:nvSpPr>
        <p:spPr>
          <a:xfrm>
            <a:off x="2721023" y="6103272"/>
            <a:ext cx="1412838" cy="322253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display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24ECDF5-B3B6-07C0-F63E-D0C888E539BB}"/>
              </a:ext>
            </a:extLst>
          </p:cNvPr>
          <p:cNvSpPr txBox="1"/>
          <p:nvPr/>
        </p:nvSpPr>
        <p:spPr>
          <a:xfrm>
            <a:off x="509729" y="3652042"/>
            <a:ext cx="2222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Take orders from the task manager, and manage the devices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B2E88270-46C4-B200-A95E-5BECD9DB63A0}"/>
              </a:ext>
            </a:extLst>
          </p:cNvPr>
          <p:cNvSpPr/>
          <p:nvPr/>
        </p:nvSpPr>
        <p:spPr>
          <a:xfrm>
            <a:off x="393768" y="5191612"/>
            <a:ext cx="2178981" cy="1275238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/>
              <a:t>DataToolsManager</a:t>
            </a:r>
            <a:r>
              <a:rPr lang="en-US" dirty="0"/>
              <a:t> (</a:t>
            </a:r>
            <a:r>
              <a:rPr lang="en-US" dirty="0" err="1"/>
              <a:t>DaXi</a:t>
            </a:r>
            <a:r>
              <a:rPr lang="en-US" dirty="0"/>
              <a:t>)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778A6D02-D536-4B26-E200-99234B804A7B}"/>
              </a:ext>
            </a:extLst>
          </p:cNvPr>
          <p:cNvSpPr/>
          <p:nvPr/>
        </p:nvSpPr>
        <p:spPr>
          <a:xfrm>
            <a:off x="4215158" y="5669903"/>
            <a:ext cx="1412838" cy="322253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naming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093E3F6-1668-E27F-BB9E-36BB222CD0B6}"/>
              </a:ext>
            </a:extLst>
          </p:cNvPr>
          <p:cNvSpPr txBox="1"/>
          <p:nvPr/>
        </p:nvSpPr>
        <p:spPr>
          <a:xfrm>
            <a:off x="619160" y="5757776"/>
            <a:ext cx="2098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Take orders from the task manager, and manage the data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2ED70E04-E5A1-DA9E-159A-9E669FBE73AC}"/>
              </a:ext>
            </a:extLst>
          </p:cNvPr>
          <p:cNvSpPr/>
          <p:nvPr/>
        </p:nvSpPr>
        <p:spPr>
          <a:xfrm>
            <a:off x="234136" y="-462260"/>
            <a:ext cx="11840186" cy="430955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err="1"/>
              <a:t>DaXiGUI</a:t>
            </a:r>
            <a:endParaRPr lang="en-US" dirty="0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E582D31-4F4A-3811-3A8B-C6D40B28DBF4}"/>
              </a:ext>
            </a:extLst>
          </p:cNvPr>
          <p:cNvGrpSpPr/>
          <p:nvPr/>
        </p:nvGrpSpPr>
        <p:grpSpPr>
          <a:xfrm>
            <a:off x="234136" y="53086"/>
            <a:ext cx="5558854" cy="2372996"/>
            <a:chOff x="94873" y="32077"/>
            <a:chExt cx="5558854" cy="2372996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3E5DA227-8A10-4F97-20FA-29FC6A083486}"/>
                </a:ext>
              </a:extLst>
            </p:cNvPr>
            <p:cNvSpPr/>
            <p:nvPr/>
          </p:nvSpPr>
          <p:spPr>
            <a:xfrm>
              <a:off x="94873" y="102803"/>
              <a:ext cx="5558854" cy="2302270"/>
            </a:xfrm>
            <a:prstGeom prst="roundRect">
              <a:avLst>
                <a:gd name="adj" fmla="val 6676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endParaRPr lang="en-US" dirty="0"/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F7A2B3EE-8CE3-901A-6891-7B4DC6D572E5}"/>
                </a:ext>
              </a:extLst>
            </p:cNvPr>
            <p:cNvSpPr/>
            <p:nvPr/>
          </p:nvSpPr>
          <p:spPr>
            <a:xfrm>
              <a:off x="2823897" y="604529"/>
              <a:ext cx="1279044" cy="548640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system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D7CC0CC-1F2A-8472-8D7C-27C643A30BA8}"/>
                </a:ext>
              </a:extLst>
            </p:cNvPr>
            <p:cNvSpPr/>
            <p:nvPr/>
          </p:nvSpPr>
          <p:spPr>
            <a:xfrm>
              <a:off x="2823897" y="1189634"/>
              <a:ext cx="1279044" cy="548640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inspection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B78DCA0C-A6DE-DE59-DBAB-8B90C6513944}"/>
                </a:ext>
              </a:extLst>
            </p:cNvPr>
            <p:cNvSpPr/>
            <p:nvPr/>
          </p:nvSpPr>
          <p:spPr>
            <a:xfrm>
              <a:off x="4181282" y="611498"/>
              <a:ext cx="1279044" cy="548640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acquisition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90F1DF9E-74B8-34D9-768A-49D4F34FA971}"/>
                </a:ext>
              </a:extLst>
            </p:cNvPr>
            <p:cNvSpPr/>
            <p:nvPr/>
          </p:nvSpPr>
          <p:spPr>
            <a:xfrm>
              <a:off x="4194818" y="1189634"/>
              <a:ext cx="1279044" cy="548640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navigation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591F5A80-91B0-F6CC-B09A-331F5FD05A51}"/>
                </a:ext>
              </a:extLst>
            </p:cNvPr>
            <p:cNvSpPr/>
            <p:nvPr/>
          </p:nvSpPr>
          <p:spPr>
            <a:xfrm>
              <a:off x="4181282" y="1768470"/>
              <a:ext cx="1279044" cy="548640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alignment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B1937A97-8A36-B93C-FBA7-090B93672BE6}"/>
                </a:ext>
              </a:extLst>
            </p:cNvPr>
            <p:cNvSpPr/>
            <p:nvPr/>
          </p:nvSpPr>
          <p:spPr>
            <a:xfrm>
              <a:off x="2823897" y="1768470"/>
              <a:ext cx="1279044" cy="548640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calibration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AC7BF00-D722-6EEC-BC0B-5401BB0F3899}"/>
                </a:ext>
              </a:extLst>
            </p:cNvPr>
            <p:cNvSpPr txBox="1"/>
            <p:nvPr/>
          </p:nvSpPr>
          <p:spPr>
            <a:xfrm>
              <a:off x="1308178" y="75475"/>
              <a:ext cx="2466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/>
                <a:t>DaXi</a:t>
              </a:r>
              <a:r>
                <a:rPr lang="en-US" dirty="0"/>
                <a:t> Controller modules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12BEA6D-ECEB-28F5-3F12-A98B80A0554F}"/>
                </a:ext>
              </a:extLst>
            </p:cNvPr>
            <p:cNvSpPr txBox="1"/>
            <p:nvPr/>
          </p:nvSpPr>
          <p:spPr>
            <a:xfrm>
              <a:off x="3983250" y="32077"/>
              <a:ext cx="1628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Specific to </a:t>
              </a:r>
              <a:r>
                <a:rPr lang="en-US" dirty="0" err="1"/>
                <a:t>DaXi</a:t>
              </a:r>
              <a:endParaRPr lang="en-US" dirty="0"/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B584290D-1D0B-ECA0-CCAD-096AE82CFB55}"/>
                </a:ext>
              </a:extLst>
            </p:cNvPr>
            <p:cNvSpPr/>
            <p:nvPr/>
          </p:nvSpPr>
          <p:spPr>
            <a:xfrm>
              <a:off x="250203" y="767552"/>
              <a:ext cx="2241943" cy="1275238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 err="1"/>
                <a:t>ProcessesManager</a:t>
              </a:r>
              <a:endParaRPr lang="en-US" dirty="0"/>
            </a:p>
            <a:p>
              <a:pPr algn="ctr"/>
              <a:r>
                <a:rPr lang="en-US" dirty="0"/>
                <a:t>(</a:t>
              </a:r>
              <a:r>
                <a:rPr lang="en-US" dirty="0" err="1"/>
                <a:t>DaXi</a:t>
              </a:r>
              <a:r>
                <a:rPr lang="en-US" dirty="0"/>
                <a:t>)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E3A5E42-B70E-644A-A8E3-2A511DD3C65B}"/>
                </a:ext>
              </a:extLst>
            </p:cNvPr>
            <p:cNvSpPr txBox="1"/>
            <p:nvPr/>
          </p:nvSpPr>
          <p:spPr>
            <a:xfrm>
              <a:off x="265685" y="1589902"/>
              <a:ext cx="2210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Over sees everything about </a:t>
              </a:r>
              <a:r>
                <a:rPr lang="en-US" sz="1200" dirty="0" err="1"/>
                <a:t>DaXi</a:t>
              </a:r>
              <a:endParaRPr lang="en-US" sz="1200" dirty="0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64E53CDC-A5AC-8D42-46F2-F79641A803EE}"/>
              </a:ext>
            </a:extLst>
          </p:cNvPr>
          <p:cNvSpPr txBox="1"/>
          <p:nvPr/>
        </p:nvSpPr>
        <p:spPr>
          <a:xfrm>
            <a:off x="9162829" y="465816"/>
            <a:ext cx="2795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Think about the relationship between </a:t>
            </a:r>
            <a:r>
              <a:rPr lang="en-US" sz="1200" dirty="0" err="1"/>
              <a:t>devicepool</a:t>
            </a:r>
            <a:r>
              <a:rPr lang="en-US" sz="1200" dirty="0"/>
              <a:t>, </a:t>
            </a:r>
          </a:p>
          <a:p>
            <a:endParaRPr lang="en-US" sz="1200" dirty="0"/>
          </a:p>
          <a:p>
            <a:r>
              <a:rPr lang="en-US" sz="1200" dirty="0"/>
              <a:t>And the devices under hardware...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860C0B2-74E2-A837-1807-9E95CC0F4339}"/>
              </a:ext>
            </a:extLst>
          </p:cNvPr>
          <p:cNvSpPr txBox="1"/>
          <p:nvPr/>
        </p:nvSpPr>
        <p:spPr>
          <a:xfrm>
            <a:off x="9240282" y="3818795"/>
            <a:ext cx="305794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Use it as an interface to connect to external resources and. Their APIs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5DB8653-D42D-7E07-0134-18730FF67199}"/>
              </a:ext>
            </a:extLst>
          </p:cNvPr>
          <p:cNvSpPr txBox="1"/>
          <p:nvPr/>
        </p:nvSpPr>
        <p:spPr>
          <a:xfrm>
            <a:off x="9246031" y="4961109"/>
            <a:ext cx="30579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Use it as an interface to connect to external resources and. Their APIs</a:t>
            </a:r>
          </a:p>
          <a:p>
            <a:r>
              <a:rPr lang="en-US" sz="1100" dirty="0"/>
              <a:t>Only need the data tools for lite processing. Complicated functions shouldn’t be included.</a:t>
            </a:r>
          </a:p>
          <a:p>
            <a:endParaRPr lang="en-US" sz="1100" dirty="0"/>
          </a:p>
          <a:p>
            <a:r>
              <a:rPr lang="en-US" sz="1100" dirty="0"/>
              <a:t>Offer interface into </a:t>
            </a:r>
            <a:r>
              <a:rPr lang="en-US" sz="1100" dirty="0" err="1"/>
              <a:t>napari</a:t>
            </a:r>
            <a:r>
              <a:rPr lang="en-US" sz="1100" dirty="0"/>
              <a:t>.</a:t>
            </a: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D5E9700A-2697-4A1D-CCC5-F9B4873D5852}"/>
              </a:ext>
            </a:extLst>
          </p:cNvPr>
          <p:cNvSpPr/>
          <p:nvPr/>
        </p:nvSpPr>
        <p:spPr>
          <a:xfrm>
            <a:off x="5884867" y="154040"/>
            <a:ext cx="3186085" cy="2033899"/>
          </a:xfrm>
          <a:prstGeom prst="roundRect">
            <a:avLst>
              <a:gd name="adj" fmla="val 3419"/>
            </a:avLst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endParaRPr 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D9C67C2-F3DB-6A53-1C37-04038C51012E}"/>
              </a:ext>
            </a:extLst>
          </p:cNvPr>
          <p:cNvSpPr txBox="1"/>
          <p:nvPr/>
        </p:nvSpPr>
        <p:spPr>
          <a:xfrm>
            <a:off x="6543431" y="105826"/>
            <a:ext cx="15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Processes pool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C5911B7E-F644-DFEC-DAB5-F4F01814B76D}"/>
              </a:ext>
            </a:extLst>
          </p:cNvPr>
          <p:cNvSpPr/>
          <p:nvPr/>
        </p:nvSpPr>
        <p:spPr>
          <a:xfrm>
            <a:off x="6062832" y="496887"/>
            <a:ext cx="2660397" cy="369332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processes template?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C7C7009-8162-C1CE-0341-CA2EDED4F338}"/>
              </a:ext>
            </a:extLst>
          </p:cNvPr>
          <p:cNvSpPr txBox="1"/>
          <p:nvPr/>
        </p:nvSpPr>
        <p:spPr>
          <a:xfrm>
            <a:off x="6348860" y="1381383"/>
            <a:ext cx="27220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Leave for summer interns perhaps.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D07BC9AF-A3A7-707B-69A4-E8012A7D3DEF}"/>
              </a:ext>
            </a:extLst>
          </p:cNvPr>
          <p:cNvSpPr/>
          <p:nvPr/>
        </p:nvSpPr>
        <p:spPr>
          <a:xfrm>
            <a:off x="6154229" y="934445"/>
            <a:ext cx="2588298" cy="369332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Recruited processes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34E2686-C64C-4E1F-A9F7-168E55F34C64}"/>
              </a:ext>
            </a:extLst>
          </p:cNvPr>
          <p:cNvSpPr txBox="1"/>
          <p:nvPr/>
        </p:nvSpPr>
        <p:spPr>
          <a:xfrm>
            <a:off x="9162829" y="2139605"/>
            <a:ext cx="332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Proceed and pivot along the way!</a:t>
            </a:r>
          </a:p>
        </p:txBody>
      </p:sp>
    </p:spTree>
    <p:extLst>
      <p:ext uri="{BB962C8B-B14F-4D97-AF65-F5344CB8AC3E}">
        <p14:creationId xmlns:p14="http://schemas.microsoft.com/office/powerpoint/2010/main" val="2378055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5EBDF31-E343-9D6E-2131-8484E1E01C20}"/>
              </a:ext>
            </a:extLst>
          </p:cNvPr>
          <p:cNvSpPr/>
          <p:nvPr/>
        </p:nvSpPr>
        <p:spPr>
          <a:xfrm>
            <a:off x="89539" y="116959"/>
            <a:ext cx="2962246" cy="510775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DAQDevicesManager</a:t>
            </a:r>
            <a:r>
              <a:rPr lang="en-US" dirty="0"/>
              <a:t> (G)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C9E1B61-E0D5-0EF1-C5DB-7907F2E0C4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48" t="5121" r="2542" b="14626"/>
          <a:stretch/>
        </p:blipFill>
        <p:spPr>
          <a:xfrm>
            <a:off x="591534" y="702085"/>
            <a:ext cx="4773633" cy="5725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F63DF61-41F9-F573-EE77-39E110E96B26}"/>
              </a:ext>
            </a:extLst>
          </p:cNvPr>
          <p:cNvSpPr txBox="1"/>
          <p:nvPr/>
        </p:nvSpPr>
        <p:spPr>
          <a:xfrm>
            <a:off x="4292742" y="4213465"/>
            <a:ext cx="77861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parser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EF2FC0-3D67-4F80-7A2D-EF0256E21718}"/>
              </a:ext>
            </a:extLst>
          </p:cNvPr>
          <p:cNvSpPr txBox="1"/>
          <p:nvPr/>
        </p:nvSpPr>
        <p:spPr>
          <a:xfrm>
            <a:off x="5538975" y="217731"/>
            <a:ext cx="29554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Manager’s responsibility:</a:t>
            </a:r>
          </a:p>
          <a:p>
            <a:r>
              <a:rPr lang="en-US" dirty="0"/>
              <a:t>Pre-performance inspection.</a:t>
            </a:r>
          </a:p>
          <a:p>
            <a:r>
              <a:rPr lang="en-US" dirty="0"/>
              <a:t>In-performance coordination.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FF02F7-C4C7-BC9F-DA5E-EC2C43DCA6C8}"/>
              </a:ext>
            </a:extLst>
          </p:cNvPr>
          <p:cNvSpPr txBox="1"/>
          <p:nvPr/>
        </p:nvSpPr>
        <p:spPr>
          <a:xfrm>
            <a:off x="1040460" y="765243"/>
            <a:ext cx="186910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>
                <a:highlight>
                  <a:srgbClr val="C0C0C0"/>
                </a:highlight>
              </a:rPr>
              <a:t>GrandConfigsPath</a:t>
            </a:r>
            <a:endParaRPr lang="en-US" dirty="0">
              <a:highlight>
                <a:srgbClr val="C0C0C0"/>
              </a:highlight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9C56DB4-8FA6-708F-063D-8805A2BF2E15}"/>
              </a:ext>
            </a:extLst>
          </p:cNvPr>
          <p:cNvSpPr/>
          <p:nvPr/>
        </p:nvSpPr>
        <p:spPr>
          <a:xfrm>
            <a:off x="6535005" y="4646699"/>
            <a:ext cx="1477712" cy="4572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Metronome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54604F1-75DA-7690-4BAB-50A7E0FE5216}"/>
              </a:ext>
            </a:extLst>
          </p:cNvPr>
          <p:cNvSpPr/>
          <p:nvPr/>
        </p:nvSpPr>
        <p:spPr>
          <a:xfrm>
            <a:off x="6535005" y="5222056"/>
            <a:ext cx="1477712" cy="4572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Counter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32E3DD4-E3B8-CCCC-0496-DD138153073F}"/>
              </a:ext>
            </a:extLst>
          </p:cNvPr>
          <p:cNvSpPr/>
          <p:nvPr/>
        </p:nvSpPr>
        <p:spPr>
          <a:xfrm>
            <a:off x="6535005" y="1762402"/>
            <a:ext cx="1784296" cy="4572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TaskBundleAO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FED278D-62F5-B255-701E-500C1F6FDED2}"/>
              </a:ext>
            </a:extLst>
          </p:cNvPr>
          <p:cNvSpPr/>
          <p:nvPr/>
        </p:nvSpPr>
        <p:spPr>
          <a:xfrm>
            <a:off x="6535005" y="3107828"/>
            <a:ext cx="1477712" cy="4572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SubTaskAO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511FBF2-AEDB-3CB3-CC8E-FF3A09982BD1}"/>
              </a:ext>
            </a:extLst>
          </p:cNvPr>
          <p:cNvSpPr/>
          <p:nvPr/>
        </p:nvSpPr>
        <p:spPr>
          <a:xfrm>
            <a:off x="6535005" y="3614142"/>
            <a:ext cx="1477712" cy="4572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SubTaskDO</a:t>
            </a:r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52F70A7-B5E4-0727-716A-1D1C01A35523}"/>
              </a:ext>
            </a:extLst>
          </p:cNvPr>
          <p:cNvSpPr/>
          <p:nvPr/>
        </p:nvSpPr>
        <p:spPr>
          <a:xfrm>
            <a:off x="6535005" y="2303871"/>
            <a:ext cx="1784296" cy="4572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TaskBundleDO</a:t>
            </a:r>
            <a:endParaRPr lang="en-US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EC25B90-FC76-A1BD-4CD2-F111EE9CA7F9}"/>
              </a:ext>
            </a:extLst>
          </p:cNvPr>
          <p:cNvSpPr/>
          <p:nvPr/>
        </p:nvSpPr>
        <p:spPr>
          <a:xfrm>
            <a:off x="9012876" y="2848620"/>
            <a:ext cx="2436577" cy="4572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NIDAQConfigsParser</a:t>
            </a:r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F5D7821-21DD-2209-DBC5-C36D810CB47F}"/>
              </a:ext>
            </a:extLst>
          </p:cNvPr>
          <p:cNvSpPr/>
          <p:nvPr/>
        </p:nvSpPr>
        <p:spPr>
          <a:xfrm>
            <a:off x="9012875" y="3336428"/>
            <a:ext cx="2436577" cy="4572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Virtual_tools_configs</a:t>
            </a:r>
            <a:endParaRPr lang="en-US" dirty="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F157C2FE-C211-F0AF-063A-4E7E4A9F0151}"/>
              </a:ext>
            </a:extLst>
          </p:cNvPr>
          <p:cNvSpPr/>
          <p:nvPr/>
        </p:nvSpPr>
        <p:spPr>
          <a:xfrm>
            <a:off x="9012875" y="3824235"/>
            <a:ext cx="2436577" cy="45720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Constants.py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713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18271</TotalTime>
  <Words>276</Words>
  <Application>Microsoft Macintosh PowerPoint</Application>
  <PresentationFormat>Widescreen</PresentationFormat>
  <Paragraphs>88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Daxi controller codes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Daxi controller codes</dc:title>
  <dc:creator>Xiyu Yi</dc:creator>
  <cp:lastModifiedBy>Xiyu Yi</cp:lastModifiedBy>
  <cp:revision>21</cp:revision>
  <dcterms:created xsi:type="dcterms:W3CDTF">2022-09-12T17:56:15Z</dcterms:created>
  <dcterms:modified xsi:type="dcterms:W3CDTF">2022-09-26T15:52:10Z</dcterms:modified>
</cp:coreProperties>
</file>

<file path=docProps/thumbnail.jpeg>
</file>